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88163" cy="100203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CC80-DB6E-4C1E-BF88-B4DA9CDB2ECE}" type="datetimeFigureOut">
              <a:rPr lang="pt-BR" smtClean="0"/>
              <a:t>16/07/2016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F7667-5006-4105-9E44-24364BCEEB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4389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CC80-DB6E-4C1E-BF88-B4DA9CDB2ECE}" type="datetimeFigureOut">
              <a:rPr lang="pt-BR" smtClean="0"/>
              <a:t>16/07/2016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F7667-5006-4105-9E44-24364BCEEB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9128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CC80-DB6E-4C1E-BF88-B4DA9CDB2ECE}" type="datetimeFigureOut">
              <a:rPr lang="pt-BR" smtClean="0"/>
              <a:t>16/07/2016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F7667-5006-4105-9E44-24364BCEEB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404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CC80-DB6E-4C1E-BF88-B4DA9CDB2ECE}" type="datetimeFigureOut">
              <a:rPr lang="pt-BR" smtClean="0"/>
              <a:t>16/07/2016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F7667-5006-4105-9E44-24364BCEEB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128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CC80-DB6E-4C1E-BF88-B4DA9CDB2ECE}" type="datetimeFigureOut">
              <a:rPr lang="pt-BR" smtClean="0"/>
              <a:t>16/07/2016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F7667-5006-4105-9E44-24364BCEEB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174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CC80-DB6E-4C1E-BF88-B4DA9CDB2ECE}" type="datetimeFigureOut">
              <a:rPr lang="pt-BR" smtClean="0"/>
              <a:t>16/07/2016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F7667-5006-4105-9E44-24364BCEEB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1247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CC80-DB6E-4C1E-BF88-B4DA9CDB2ECE}" type="datetimeFigureOut">
              <a:rPr lang="pt-BR" smtClean="0"/>
              <a:t>16/07/2016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F7667-5006-4105-9E44-24364BCEEB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9078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CC80-DB6E-4C1E-BF88-B4DA9CDB2ECE}" type="datetimeFigureOut">
              <a:rPr lang="pt-BR" smtClean="0"/>
              <a:t>16/07/2016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F7667-5006-4105-9E44-24364BCEEB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9210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CC80-DB6E-4C1E-BF88-B4DA9CDB2ECE}" type="datetimeFigureOut">
              <a:rPr lang="pt-BR" smtClean="0"/>
              <a:t>16/07/2016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F7667-5006-4105-9E44-24364BCEEB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1752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CC80-DB6E-4C1E-BF88-B4DA9CDB2ECE}" type="datetimeFigureOut">
              <a:rPr lang="pt-BR" smtClean="0"/>
              <a:t>16/07/2016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F7667-5006-4105-9E44-24364BCEEB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3856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CC80-DB6E-4C1E-BF88-B4DA9CDB2ECE}" type="datetimeFigureOut">
              <a:rPr lang="pt-BR" smtClean="0"/>
              <a:t>16/07/2016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F7667-5006-4105-9E44-24364BCEEB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275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5CC80-DB6E-4C1E-BF88-B4DA9CDB2ECE}" type="datetimeFigureOut">
              <a:rPr lang="pt-BR" smtClean="0"/>
              <a:t>16/07/2016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F7667-5006-4105-9E44-24364BCEEB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1443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908721"/>
            <a:ext cx="8186352" cy="5807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538315" y="428"/>
            <a:ext cx="547260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Rio de Janeiro -RJ</a:t>
            </a:r>
            <a:endParaRPr lang="pt-B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54578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5</Words>
  <Application>Microsoft Office PowerPoint</Application>
  <PresentationFormat>Apresentação na tela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Raìzes</dc:creator>
  <cp:lastModifiedBy>Raìzes</cp:lastModifiedBy>
  <cp:revision>4</cp:revision>
  <cp:lastPrinted>2016-07-16T07:12:41Z</cp:lastPrinted>
  <dcterms:created xsi:type="dcterms:W3CDTF">2016-07-15T16:41:13Z</dcterms:created>
  <dcterms:modified xsi:type="dcterms:W3CDTF">2016-07-16T07:13:46Z</dcterms:modified>
</cp:coreProperties>
</file>